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9E32E-71D0-45AF-B731-1B1D821B81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6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DC94C-C858-4136-80CB-1EB168CC47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5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781D2-1549-4057-B189-4E31F79C04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9F0BD-BFF6-4E9D-A283-ACA9F8F759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85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215C6-DF1F-4C69-9FA1-F0126A001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C4EEA-B908-417A-A72C-6F5003B60A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19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1B0F7-6CA6-455F-AA6D-2F698CB10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1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65118-7ACC-47D8-9AF4-86960C435E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87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8D896-5CA6-4EC0-A240-816C50EE99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6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9FF4B-F47E-48D1-AB34-7B2E2792A0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55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4B142-7086-4256-87B9-0FFC0B488B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9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BF25087-48D2-41E2-A245-1F8F5450413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644장 아멘(통557)</dc:title>
  <dc:creator>김창운</dc:creator>
  <cp:lastModifiedBy>seongdae</cp:lastModifiedBy>
  <cp:revision>35</cp:revision>
  <dcterms:created xsi:type="dcterms:W3CDTF">2012-08-30T03:18:24Z</dcterms:created>
  <dcterms:modified xsi:type="dcterms:W3CDTF">2020-05-01T07:33:57Z</dcterms:modified>
</cp:coreProperties>
</file>