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E8B75-35D9-4035-ADF0-87D8F87CF8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918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5FFA6-B113-4056-951D-601D78472B5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69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B44CC-1658-4A23-B62E-5A7ED2CC66A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675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E4784-A911-496D-84E7-A88C26289F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579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C07A7F-45CC-4331-AA2E-370C895721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201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4E827-9447-424F-A655-DC2107A71A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3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87F8E-0767-4226-A424-5D52755628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683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5DB10-C166-48F6-A799-61DE988BD3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429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3181F-4663-41F4-A157-505E8A7837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885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AD95A-99CC-423C-B874-2ACCE53053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22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0F0B9-D3B6-415A-86F2-5E2F5F9620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63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5235AA6E-64D4-4B23-BCD0-B2FB41C173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굴림</vt:lpstr>
      <vt:lpstr>Arial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645장 아멘(통558)</dc:title>
  <dc:creator>김창운</dc:creator>
  <cp:lastModifiedBy>seongdae</cp:lastModifiedBy>
  <cp:revision>36</cp:revision>
  <dcterms:created xsi:type="dcterms:W3CDTF">2012-08-30T03:18:24Z</dcterms:created>
  <dcterms:modified xsi:type="dcterms:W3CDTF">2020-05-01T07:33:59Z</dcterms:modified>
</cp:coreProperties>
</file>