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ED54-E037-424D-8F5E-2943939DF4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3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CAC2-49E6-4F29-BA39-C74362FE74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1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AF42-65F0-452A-A328-99D1FEF7BA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1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97F3-0FB0-4B6B-AC95-FD761BFC16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03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EA8E-D190-4AEE-95E5-2760CDA7A7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23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B555-FA22-4EF5-8472-25C5B72390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7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6A62-A1C5-4CD7-8D8A-3B57E88157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3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E0CC-9668-4DEF-8009-E5974C9835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412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B936-97F4-4B61-9821-FA1F95B3F5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4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0E7F-7D1B-4F24-A693-C50C075238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95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0458-DCC1-404B-87CC-46C7F2EE2C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78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0869-5487-44E8-A5DD-6ADE0298B5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41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새찬송가 002장</dc:title>
  <dc:creator>김창운</dc:creator>
  <cp:lastModifiedBy>seongdae</cp:lastModifiedBy>
  <cp:revision>5</cp:revision>
  <dcterms:created xsi:type="dcterms:W3CDTF">2012-08-30T03:18:24Z</dcterms:created>
  <dcterms:modified xsi:type="dcterms:W3CDTF">2020-05-01T07:06:51Z</dcterms:modified>
</cp:coreProperties>
</file>