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A629-6E77-48E1-8A70-01733DF86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38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EBE9-A4AB-40E5-86CE-7D07836568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56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DA67-7A8A-4CC4-BBEA-E498426C27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65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7EF0-7E0D-4A8E-AF22-083733B836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51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58F5-1D3B-440C-84D8-F4F432BBFC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2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3325-95F7-4510-9F93-3308A7A893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6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40A3-C0E1-42AC-BF8E-06BD2829B1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0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68CF-8604-4D33-8E2C-AD12CF6D7A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7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B7BD-5A89-4823-899D-83F23E2696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82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9E7D-292A-4850-BEE9-074354CF99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7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BB6A-667E-4316-BFA8-80DD9F827B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05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20DC-2510-4C2B-8D28-BA66484603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8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006장 목소리높여서(통8)</dc:title>
  <dc:creator>김창운</dc:creator>
  <cp:lastModifiedBy>seongdae</cp:lastModifiedBy>
  <cp:revision>5</cp:revision>
  <dcterms:created xsi:type="dcterms:W3CDTF">2012-08-30T03:18:24Z</dcterms:created>
  <dcterms:modified xsi:type="dcterms:W3CDTF">2020-05-01T07:06:56Z</dcterms:modified>
</cp:coreProperties>
</file>