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2350-91DA-43C1-9BC2-B1E0B9D475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92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99A-195E-4CA3-BE42-9C72460C37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85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058B-089F-42C4-BC09-8C3CA24445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4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83E6-23CF-4A7F-8BFA-19D0ED9859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24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DBAC-630A-445E-97AF-A17F51B66F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6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32BE-09C8-48A5-9119-8C67E34899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66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904DE-A4EB-4450-9132-17EBA07B34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4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8F9E-837F-42D0-A3E8-5563690A7B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5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255F-6601-431D-8D9A-EA5533503F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6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46C2-E480-467F-850C-91EB6C07F4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82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779B-6D98-4A0A-A7E4-4EF1F1C211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9361-CF2A-4C54-A7BB-9C5B1C302D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78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 성부성자성령</dc:title>
  <dc:creator>김창운</dc:creator>
  <cp:lastModifiedBy>seongdae</cp:lastModifiedBy>
  <cp:revision>7</cp:revision>
  <dcterms:created xsi:type="dcterms:W3CDTF">2012-08-30T03:18:24Z</dcterms:created>
  <dcterms:modified xsi:type="dcterms:W3CDTF">2020-05-01T07:06:57Z</dcterms:modified>
</cp:coreProperties>
</file>