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D6B7-57E5-425D-B192-181239A06C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69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B1E-2826-429B-BE4D-347B7383E2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80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A4DD-90B1-450D-8C98-8245B4C6DD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2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776-3F00-4C0E-8EA1-CE8825CD75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97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2DB2-B49C-4173-9CB3-DE70FD4AF5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20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C701-A48D-4CD7-927F-3F7C9C5DAE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161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9234-30E6-4459-9BF3-00A5121936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782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3500-FE7B-47D4-89E3-CCAF5BF380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1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90FE-149E-48EC-B614-94077715EF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37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5CF8-E105-4923-8FA7-91D1457A6C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078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D691-0472-4C40-923C-CD36AC1754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607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5FB9-0E72-44C6-BBB0-824792A163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50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010장 전능왕오셔서(통34)</dc:title>
  <dc:creator>김창운</dc:creator>
  <cp:lastModifiedBy>seongdae</cp:lastModifiedBy>
  <cp:revision>8</cp:revision>
  <dcterms:created xsi:type="dcterms:W3CDTF">2012-08-30T03:18:24Z</dcterms:created>
  <dcterms:modified xsi:type="dcterms:W3CDTF">2020-05-01T07:07:04Z</dcterms:modified>
</cp:coreProperties>
</file>