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C675-70AD-4641-85D0-E094FE6CDD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16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88D0-A9EF-404E-8CFD-C842225286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71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639-5E6E-43A6-A8DD-F0C7F77F67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31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E3E6-C106-423F-AAB0-8E2AA49BA8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60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53E5-8846-4984-9851-EE3CD4AE10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6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3685-35C5-47BD-92BF-D055E5BBE4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20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8987-2E3E-4639-8361-771223A65F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55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1147-EB63-48A6-BE09-0EC9B4DE7F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41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7E68-D983-4F61-8184-6250368CE6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0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3D20-B589-4E85-8592-5D3BBB162E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02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C72A-E1F5-4EE3-8875-D84AD4D53D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239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80C7-16EF-4D35-B9F2-8636302FA6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298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011장 홀로한분하나님께</dc:title>
  <dc:creator>김창운</dc:creator>
  <cp:lastModifiedBy>seongdae</cp:lastModifiedBy>
  <cp:revision>6</cp:revision>
  <dcterms:created xsi:type="dcterms:W3CDTF">2012-08-30T03:18:24Z</dcterms:created>
  <dcterms:modified xsi:type="dcterms:W3CDTF">2020-05-01T07:07:06Z</dcterms:modified>
</cp:coreProperties>
</file>