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0" r:id="rId8"/>
    <p:sldId id="265" r:id="rId9"/>
    <p:sldId id="266" r:id="rId10"/>
    <p:sldId id="262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AAA6-ED93-4E0B-8AAC-CB59AE0106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672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4031-26C6-4567-8018-F01A157632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9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C81-038A-451C-82DD-58FC61FD3B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35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2EA2-2FF6-42E2-82DC-1438368C8E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16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5611-D2D9-4100-90C2-3FDE1952AC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146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E23E-D836-4D19-94FF-36CDB348D2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73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831E-5696-4935-B4E1-22CEF965B4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958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BCC-838D-4F32-8961-AF33214246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983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C8F1-64FD-4258-8D39-2EC7648714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481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0F1D-3C1E-4501-8573-67DBFED224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130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9FFC-2B24-4DFA-891A-AE2A87A9C7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497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DBAC-197A-4444-9321-6BA1894A8C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33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012장 다함께주를경배하세(통22)</dc:title>
  <dc:creator>김창운</dc:creator>
  <cp:lastModifiedBy>seongdae</cp:lastModifiedBy>
  <cp:revision>8</cp:revision>
  <dcterms:created xsi:type="dcterms:W3CDTF">2012-08-30T03:18:24Z</dcterms:created>
  <dcterms:modified xsi:type="dcterms:W3CDTF">2020-05-01T07:07:08Z</dcterms:modified>
</cp:coreProperties>
</file>