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6554-05C2-4202-9130-5EABB442E6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1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05A9-2C40-438E-B7D3-FDFD090F2E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0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6B44-7056-427B-B533-81A48AAF99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4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B4E-EBBB-4064-8C97-07BBC2FAA1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4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3B6B-A2A2-4FDA-8958-17E09AF5C9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4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D71A-2375-44AE-9362-6D870FEF09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8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3617-A173-416A-BBFF-642F6C042F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4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7B19-D7F6-404E-AB97-C16A7F340C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94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0814-FB93-4B0C-94AD-35D412C7C3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9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E341-7248-4D9C-843C-8E903613DE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00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1E6-B16D-4DF5-86BA-EB01695AAF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15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CCF6-9D8A-44AA-B42D-BBF2D7EE4B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7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015장 하나님의 크신사랑(통55)</dc:title>
  <dc:creator>김창운</dc:creator>
  <cp:lastModifiedBy>seongdae</cp:lastModifiedBy>
  <cp:revision>10</cp:revision>
  <dcterms:created xsi:type="dcterms:W3CDTF">2012-08-30T03:18:24Z</dcterms:created>
  <dcterms:modified xsi:type="dcterms:W3CDTF">2020-05-01T07:07:14Z</dcterms:modified>
</cp:coreProperties>
</file>