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EA8A-8477-4612-A37F-C31BDD5265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36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C797-6D42-4ECE-A1BE-FDDD3D0C63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2CF0-0909-4249-8FFA-67C5B04504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7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08E8-6B31-4DBF-BA92-6F041E34B5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49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11CB-42C3-40D3-BEFA-D967F9CEE0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2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CD0B-5736-45D7-89F9-6F58650E29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5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3DA7B-8332-4822-A059-5BAC91FB25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49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A020-FDE0-47D6-BD7E-F3E9E59A9D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92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379E-FB36-4D1F-A96A-0CC75A3BF6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1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04F2-DEB7-4555-A135-C149F6A579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6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6732-6C40-432D-90CB-B23FC4704B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9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AC66-9917-4957-A30E-92A5BE6ECC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7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019장 찬송하는소리있어(통44)</dc:title>
  <dc:creator>김창운</dc:creator>
  <cp:lastModifiedBy>seongdae</cp:lastModifiedBy>
  <cp:revision>13</cp:revision>
  <dcterms:created xsi:type="dcterms:W3CDTF">2012-08-30T03:18:24Z</dcterms:created>
  <dcterms:modified xsi:type="dcterms:W3CDTF">2020-05-01T07:07:21Z</dcterms:modified>
</cp:coreProperties>
</file>