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EE-DF94-4EF3-B6AC-B6EE53353B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94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4B55-0694-4AAE-9BC5-86BEFAA2D7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56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01C-0958-47B5-AD47-638E3700EB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4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3606-ED09-4C26-B545-388BF24DF8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A6E-0918-4003-88D2-526B0EFA1E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24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0613-2632-4BBA-B08C-FCEC3690DC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31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4A0-3E22-4F1D-8B1E-A571B396FA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426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24D-B0EC-45CA-B12D-76B59E02C0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2730-80CB-4DE5-805A-335CD2B2F2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0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C86B-C0CC-4723-A240-FB1B36E6DD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87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F982-CB0B-4C6B-8A92-42E936680A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709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74BB-E3B2-4C84-ADE4-3F77323638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09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027장 빛나고높은보좌와(통27)</dc:title>
  <dc:creator>김창운</dc:creator>
  <cp:lastModifiedBy>seongdae</cp:lastModifiedBy>
  <cp:revision>17</cp:revision>
  <dcterms:created xsi:type="dcterms:W3CDTF">2012-08-30T03:18:24Z</dcterms:created>
  <dcterms:modified xsi:type="dcterms:W3CDTF">2020-05-01T07:07:36Z</dcterms:modified>
</cp:coreProperties>
</file>