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A28-8349-40E8-A1EB-8C35738F2E6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06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61B9-0D69-4ACE-82C9-4420CA7806D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338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69709-D74D-4D60-B602-3733A794FF0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758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879C-E49C-4EC8-AA09-3D37477631D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08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E049-29BD-40D6-89AE-B48C20BC9D2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819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51AC-74D9-4F43-96D2-B66F44DF4C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401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0892-520F-46ED-A56E-9DCBAC4B36D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641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2C6C-E2D7-4906-B8C7-3E447199147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731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6603-942C-46A9-87DF-99C6793AD6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986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DC33-877E-4809-A4D2-A3D620F7ACC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403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3788-1ACD-441B-91B0-7FB941950C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332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864-5E7E-4722-9D84-B03CBF5339C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262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028장 복의근원강림하사(통28)</dc:title>
  <dc:creator>김창운</dc:creator>
  <cp:lastModifiedBy>seongdae</cp:lastModifiedBy>
  <cp:revision>18</cp:revision>
  <dcterms:created xsi:type="dcterms:W3CDTF">2012-08-30T03:18:24Z</dcterms:created>
  <dcterms:modified xsi:type="dcterms:W3CDTF">2020-05-01T07:07:37Z</dcterms:modified>
</cp:coreProperties>
</file>