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54D-91BE-4993-A619-8713990BEE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7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674B-8857-488E-AF29-17BAE9B6DE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5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680B-DA43-4996-BF0C-754E0A1D42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8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9001-71E4-4AE4-8720-2B64E99F75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3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3523-C283-4D96-A145-FBA8B0FC3C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31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5551-FD7C-43A0-9530-5F2DF197A7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05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F15F-6FCE-46A3-9E07-88D33BFE44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0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6E51-9BFA-4B53-905B-2948DC7CAF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0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1B-E1A1-46F1-97AE-FB9B836326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4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AE81-082E-4578-88D7-6CD6487D83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0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D2A0-1B28-481B-A022-A02199B69D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5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C479-6D8D-427D-9E7F-3CFF353E01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8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029장 성도여다함께(통29)</dc:title>
  <dc:creator>김창운</dc:creator>
  <cp:lastModifiedBy>seongdae</cp:lastModifiedBy>
  <cp:revision>17</cp:revision>
  <dcterms:created xsi:type="dcterms:W3CDTF">2012-08-30T03:18:24Z</dcterms:created>
  <dcterms:modified xsi:type="dcterms:W3CDTF">2020-05-01T07:07:39Z</dcterms:modified>
</cp:coreProperties>
</file>