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6" r:id="rId4"/>
    <p:sldId id="267" r:id="rId5"/>
    <p:sldId id="269" r:id="rId6"/>
    <p:sldId id="271" r:id="rId7"/>
    <p:sldId id="272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78C-05B0-4415-A4E9-55495B349C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2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E831-57B3-4C54-ACC8-DAE1181420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5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DB76-0668-480F-9B24-5D4BC81095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74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8A9-7562-40A1-BC70-4BBC3ED4F1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27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A07-62F7-415E-85E7-357DDDCD45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6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0D29-7012-4146-9F41-1D472C1297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87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CECB-BABA-4C2E-A204-01D4457111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4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D88-1700-463C-A7FD-C543852033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53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E038-3330-49A3-8E50-6F4995E7D5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54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C827-908B-40B1-BF5B-F89EA43C13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18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4582-7D71-4700-A553-73F6727AB2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0030-AEB6-45D0-B2A0-0EDADED2DC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9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036장 주예수이름높이어(통36)</dc:title>
  <dc:creator>김창운</dc:creator>
  <cp:lastModifiedBy>seongdae</cp:lastModifiedBy>
  <cp:revision>18</cp:revision>
  <dcterms:created xsi:type="dcterms:W3CDTF">2012-08-30T03:18:24Z</dcterms:created>
  <dcterms:modified xsi:type="dcterms:W3CDTF">2020-05-01T07:07:54Z</dcterms:modified>
</cp:coreProperties>
</file>