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6E9A-B8B2-4457-84D8-024E02480A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97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2C8A-4F76-4147-9463-6CF0785A33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03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34BE-F249-47C2-8465-F0F56C8AF1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6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3222-B57C-4C2E-9B08-AEC4932160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5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F8C-4B0D-4D37-B52A-8C82F4CE4B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7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A11E-6313-40DE-A03D-FA6E57A862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2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86C0-849E-4609-9718-1F430701C0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3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0B7-DB3D-4179-B2FD-A6D54C0EB0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57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4379-1E11-461B-83F3-9050E06133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0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6679-AB72-492C-B103-4142C3F298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1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947-FFCE-4524-BF7E-A240487324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6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AFF7-192E-4E4F-AA61-3FDBD98ABE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37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037장 주예수이름높이어(통37)</dc:title>
  <dc:creator>김창운</dc:creator>
  <cp:lastModifiedBy>seongdae</cp:lastModifiedBy>
  <cp:revision>20</cp:revision>
  <dcterms:created xsi:type="dcterms:W3CDTF">2012-08-30T03:18:24Z</dcterms:created>
  <dcterms:modified xsi:type="dcterms:W3CDTF">2020-05-01T07:07:56Z</dcterms:modified>
</cp:coreProperties>
</file>