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C181-A6CF-4921-868C-D8A8EB5AF7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7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2543-6A9B-482D-9051-7A4DC205B3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96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85B7-CF54-44BF-866D-2929547744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8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03D-F5BE-4889-A21E-80426AAD1C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6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7EBD-8CA8-4CC4-9832-8F5C9D56B8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2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5953-7EE6-4A13-B67D-9001B8357B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B14D-88B4-444C-BC9C-3982F1DE04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6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CC66-54BD-41E2-A224-763645683D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820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86B1-410F-45F0-B425-E0D6E3663B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68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4977-0078-4D9C-87E7-C0AB314000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9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7C3-BC6F-4904-8B3F-FDB6FEC363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105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5EF3-14C4-473A-85F5-4127401F57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2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039장 주은혜를받으려(통39)</dc:title>
  <dc:creator>김창운</dc:creator>
  <cp:lastModifiedBy>seongdae</cp:lastModifiedBy>
  <cp:revision>17</cp:revision>
  <dcterms:created xsi:type="dcterms:W3CDTF">2012-08-30T03:18:24Z</dcterms:created>
  <dcterms:modified xsi:type="dcterms:W3CDTF">2020-05-01T07:07:59Z</dcterms:modified>
</cp:coreProperties>
</file>