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2EEE-59C4-4EE9-872E-4172A7EF108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2402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0387-BD76-4A88-A8E1-A219EA6471A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0681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C6140-00C1-4853-A988-654BFD4F309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0218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C0BC-0000-4A85-A1A3-203ED2963AF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43347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2E7C-4CEC-49D3-BCB9-C16FC5FE0E8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73343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F3FD-36E0-42E6-8D1F-48495784A3C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4182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5E2C-EDCD-4294-B4B6-F4E8BA721E3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2953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B3DD-3898-4834-8FDD-E54FB3300E3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787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3C25-6E1A-4F34-8A52-AAF8B2C7A70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45919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8B82C-2C5E-4A8B-82B4-AAC1D8CCCEF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38773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DE8F-661B-4165-BDF9-3392D16A5CD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777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E2050-88F8-415F-B232-3BD8B0BE78F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033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041장 내영혼아주찬양하여라</dc:title>
  <dc:creator>김창운</dc:creator>
  <cp:lastModifiedBy>seongdae</cp:lastModifiedBy>
  <cp:revision>17</cp:revision>
  <dcterms:created xsi:type="dcterms:W3CDTF">2012-08-30T03:18:24Z</dcterms:created>
  <dcterms:modified xsi:type="dcterms:W3CDTF">2020-05-01T07:08:04Z</dcterms:modified>
</cp:coreProperties>
</file>