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29A4-BC2F-4391-93B8-592FF39832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3FA-8369-42F4-9E51-6CB043D128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4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7650-C3C8-4041-9D4B-27E7578271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81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DDD-B880-465A-AF15-B57C83B484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3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9B1E-C3B7-4EE7-B0FA-4C1BEA18C7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7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E21-CA4A-4929-AB85-91904AA751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0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FF09-6885-4922-8B37-14F32E88DD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4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E035-E8AD-44F0-B90D-67FC3A622F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4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B9FF-C3D2-4605-A9A8-C921FCD8E9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0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FCDF-E5A0-4C25-8CE9-FE86F38FE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20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9D18-F894-45B9-A73B-08E2B26180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56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48C9-BBFC-4EAF-AE81-8C17CD9AE8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3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047장 하늘이푸르고</dc:title>
  <dc:creator>김창운</dc:creator>
  <cp:lastModifiedBy>seongdae</cp:lastModifiedBy>
  <cp:revision>17</cp:revision>
  <dcterms:created xsi:type="dcterms:W3CDTF">2012-08-30T03:18:24Z</dcterms:created>
  <dcterms:modified xsi:type="dcterms:W3CDTF">2020-05-01T07:08:15Z</dcterms:modified>
</cp:coreProperties>
</file>