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6A3C-9D0F-42BA-A67D-26BAEBECDD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445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B5E9-5B26-4B0D-9ACE-670314C91D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916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814-4D3D-4A47-A0EC-D0B84DD542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842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A1FE-B114-4AFF-8A0C-430336D339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185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FFD3-A652-4D8D-A20D-DCA9A6809B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44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6FEC-B8A6-4580-B37A-700A627F60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916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8746-5711-46AE-A3D5-2C0EB3283A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84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D868-2EA3-4BE9-B539-FD560750CF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989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6EC8-CF4F-4F27-8E95-DD9CCF8941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04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C8D7-C24B-43D0-A619-55C6F1278E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666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DA7E-A90D-4CB2-82FB-59C7F9869A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18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1CC5C-74C9-4007-B5BF-B81FE775CE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198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048장 거룩하신주하나님</dc:title>
  <dc:creator>김창운</dc:creator>
  <cp:lastModifiedBy>seongdae</cp:lastModifiedBy>
  <cp:revision>17</cp:revision>
  <dcterms:created xsi:type="dcterms:W3CDTF">2012-08-30T03:18:24Z</dcterms:created>
  <dcterms:modified xsi:type="dcterms:W3CDTF">2020-05-01T07:08:17Z</dcterms:modified>
</cp:coreProperties>
</file>