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7C75-F682-4A92-9300-81987B5D03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623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1F80-596A-47AA-B379-5A17B56C47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98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E73B-B046-457E-A3C1-44AC8C53DE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5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47E-F7BC-42A4-BFDD-C6FD9532E3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E957-C0BE-4F0C-9E1E-4A8EF6273D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99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1BDB-AE4C-4EB0-8691-2F2AD2ABF1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CDB4-D391-4BDA-8282-90512E484D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4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7F6-6DDB-49A9-AAD4-CCBC3A3245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2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150B-CBF8-400B-90D9-6B85B1F8E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844-F2E8-449B-8BD9-142138FDF7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60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7AA0-7872-4293-BE91-77A5BF916F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89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A322-BE10-4AEF-B1DC-CD41DC6E6D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9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050장 내게있는모든것을(통71)</dc:title>
  <dc:creator>김창운</dc:creator>
  <cp:lastModifiedBy>seongdae</cp:lastModifiedBy>
  <cp:revision>17</cp:revision>
  <dcterms:created xsi:type="dcterms:W3CDTF">2012-08-30T03:18:24Z</dcterms:created>
  <dcterms:modified xsi:type="dcterms:W3CDTF">2020-05-01T07:08:21Z</dcterms:modified>
</cp:coreProperties>
</file>