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D375-4A43-4186-A97A-C333B9F987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631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89BD-AAAC-4583-8BFC-F39DA52E11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035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53F5-CA3E-4EBE-B4D7-DFB2ADD58D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20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5792-850B-4BE2-B2CD-607B50377F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86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2AAB-12FF-4272-9F8E-3B8273537F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723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3AE-1B7B-4A37-99CE-1FD26A3B04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098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4E48-9782-4E4A-A063-AD59AF7D11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35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905B-6A70-4980-AF49-D7D2BC7901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09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7EFE8-0330-4C22-85B5-8AC80A154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74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26E3-1D61-4758-A663-D2AB682599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05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9643-7833-4FCC-BC45-690E22907F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89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F4C78-CA4F-4A34-A76F-B9DA149D94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828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052장 거룩하신나의하나님</dc:title>
  <dc:creator>김창운</dc:creator>
  <cp:lastModifiedBy>seongdae</cp:lastModifiedBy>
  <cp:revision>17</cp:revision>
  <dcterms:created xsi:type="dcterms:W3CDTF">2012-08-30T03:18:24Z</dcterms:created>
  <dcterms:modified xsi:type="dcterms:W3CDTF">2020-05-01T07:08:25Z</dcterms:modified>
</cp:coreProperties>
</file>