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6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1F1D-24EA-4F98-8206-F9FBF0BBD7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2456-C921-40DC-A6D2-6C1478EB38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8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5747-D793-454E-B683-4B7CF7F43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71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ACC-A31A-4DB2-8C42-24856E6F78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9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30C8-07B2-45C9-9BDA-215F36E650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28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FD7-27E1-4837-BE79-1D09D0A543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98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490C-0866-4402-B171-0ECB7C7C5F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0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019-7DBB-4E00-B678-2EDDBBEBE0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63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64F-64B3-485D-87DA-6249980394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7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5002-4716-4A43-BD37-5B7E4DA6C4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50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213-BC43-4C77-8C0B-47E6B8D19F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0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EC98-C95C-4A78-A510-25A6569E40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9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053장 성전을 떠나기 전(통59)</dc:title>
  <dc:creator>김창운</dc:creator>
  <cp:lastModifiedBy>seongdae</cp:lastModifiedBy>
  <cp:revision>17</cp:revision>
  <dcterms:created xsi:type="dcterms:W3CDTF">2012-08-30T03:18:24Z</dcterms:created>
  <dcterms:modified xsi:type="dcterms:W3CDTF">2020-05-01T07:08:26Z</dcterms:modified>
</cp:coreProperties>
</file>