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36CD-7FB1-411A-B639-AC60B748AB4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934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9BF74-77CC-4452-BCC4-0E85C067CB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854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D9D-AF02-4EDF-818B-D37095E57F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467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88DF-918B-47B1-BEB3-7150D17F0D6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770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BE367-15D2-47AC-B841-E16292BB271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959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08743-11FF-4684-929B-815081C8BCB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961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812BE-DFD2-43EA-AB8E-2285C8ACDB8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429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5A3-066C-4237-BCA3-88166E7898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095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B8E1D-4281-4DA9-9BA0-99A5605688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66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C43F-E2F2-465E-9E9A-708B187F2C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304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C0525-7BEF-4358-878E-648D59B7302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575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A3CDA-6D96-45BC-9226-D07E2DF6BCF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55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054장 주여 복을 구하오니(통61)</dc:title>
  <dc:creator>김창운</dc:creator>
  <cp:lastModifiedBy>seongdae</cp:lastModifiedBy>
  <cp:revision>17</cp:revision>
  <dcterms:created xsi:type="dcterms:W3CDTF">2012-08-30T03:18:24Z</dcterms:created>
  <dcterms:modified xsi:type="dcterms:W3CDTF">2020-05-01T07:08:28Z</dcterms:modified>
</cp:coreProperties>
</file>