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A433-5E17-4309-A1DA-768C179D16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07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33CD-40D4-4160-B72B-B5A4DF6877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3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5B39-3093-4113-80D8-0F639D527D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7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C74-BCFF-4671-B7B4-D9392009E8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9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DD42-52D4-4A9F-A370-9045FC2D2F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53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D80-2C74-4728-BFB2-AAA2BA6E7F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57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5DFE-77AE-4F64-8329-DD1F6EF006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1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A1B2-1CE9-4FE1-AB0E-5C00971821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1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B3CB-A76E-4636-AFDB-001C3713DB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9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301C-ABA9-462E-8F34-3666B81EE9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52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39BE-4348-4B0A-9732-DD5D002A56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3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EF42-ABC4-4CE6-BF57-AB792C595F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7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055장 주 이름으로 모였던(통62)</dc:title>
  <dc:creator>김창운</dc:creator>
  <cp:lastModifiedBy>seongdae</cp:lastModifiedBy>
  <cp:revision>17</cp:revision>
  <dcterms:created xsi:type="dcterms:W3CDTF">2012-08-30T03:18:24Z</dcterms:created>
  <dcterms:modified xsi:type="dcterms:W3CDTF">2020-05-01T07:08:29Z</dcterms:modified>
</cp:coreProperties>
</file>