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5084-91D8-4990-B085-5A3382BB13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50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F7EC-EE02-4B49-AF04-262CF8DD3F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84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35A3-EC73-4E7B-9627-4897304539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102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215D-54F5-4D60-9386-08E802177F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709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EB0-848E-4765-A971-A97ECF4888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437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D2B-BA7E-4752-978F-76805D5B4B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2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E5F6-BB14-422E-8FD4-E8AF11346F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587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6877-065A-428D-A92C-B5E0CEDB5D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717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A616-B98F-4A1D-B305-18A1CF8BBC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010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4645-E069-4BB3-92E5-858E25CA82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90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C35A-27D0-4668-A735-DD3BE11998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29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AFC7-A54F-4DE4-B9E2-2E5A688C73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145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059장 하나님 아버지 어둔 밤이 지나(통68)</dc:title>
  <dc:creator>김창운</dc:creator>
  <cp:lastModifiedBy>seongdae</cp:lastModifiedBy>
  <cp:revision>17</cp:revision>
  <dcterms:created xsi:type="dcterms:W3CDTF">2012-08-30T03:18:24Z</dcterms:created>
  <dcterms:modified xsi:type="dcterms:W3CDTF">2020-05-01T07:08:35Z</dcterms:modified>
</cp:coreProperties>
</file>