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161F-5D56-44A7-AEB6-986566CAB06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901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60B5-83BE-4D8A-8C6A-6B8F5D85383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663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A18F-9CF6-4FFE-8EAD-43427423534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363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3C9C-8FCF-464B-871B-1EAE7A6DFD6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221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2A1F-BF3A-4849-A179-8680B27A322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192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F44D-A719-4A99-AF27-001EA849009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394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F25B-2BC3-45C1-9157-F9A91787933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537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DD99-13C1-47B8-BE34-787E7D35B70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440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4D061-8DF3-4617-A83F-B67B929B5C0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949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AE7E-F6B1-4AB7-AF54-81FD7F6E3F5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966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F342-B12E-45E4-A875-A21828B44FD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529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7AABF-DDAB-4038-9662-21DCC6BEF3F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253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060장 영혼의 햇빛 예수님(통67)</dc:title>
  <dc:creator>김창운</dc:creator>
  <cp:lastModifiedBy>seongdae</cp:lastModifiedBy>
  <cp:revision>17</cp:revision>
  <dcterms:created xsi:type="dcterms:W3CDTF">2012-08-30T03:18:24Z</dcterms:created>
  <dcterms:modified xsi:type="dcterms:W3CDTF">2020-05-01T07:08:36Z</dcterms:modified>
</cp:coreProperties>
</file>