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B03C-07EB-4B38-BF64-39E389EBEF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29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4E40-D2DA-4FD8-BCD2-07C31F3191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4FF-BC8E-4858-A9F0-E41BC0AA50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3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235F-1693-435A-8365-C4CCAAB28F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6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CA3-5970-41AB-9399-654F2AAA00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63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9B6-E8B0-4F47-B3C8-3ED629DA4D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7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AEED6-CA5B-4686-8E22-14F63DBD58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3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4804-05C6-4981-8F73-56863B4802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8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5FB2-71F2-4028-A88E-97723F8C12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CDE9-6EBF-4178-9C6D-7F3FFE1999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7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D7A3-937A-4E8A-89CF-54F6CA9DAD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0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D853-0671-4F1B-9FE7-1A77FE41AC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72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063장 주가세상을다스리시니</dc:title>
  <dc:creator>김창운</dc:creator>
  <cp:lastModifiedBy>seongdae</cp:lastModifiedBy>
  <cp:revision>17</cp:revision>
  <dcterms:created xsi:type="dcterms:W3CDTF">2012-08-30T03:18:24Z</dcterms:created>
  <dcterms:modified xsi:type="dcterms:W3CDTF">2020-05-01T07:08:42Z</dcterms:modified>
</cp:coreProperties>
</file>