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59F8-1170-4C38-8A95-D20ED4496B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520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4F8B-B6F4-4D44-8452-9D55EEEC61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73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C9E8-ABFB-49C3-B7EA-A9AB2C20DD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27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F812-8846-414B-A32D-9B598D46C1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511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595F-B756-4FCE-95BF-A872CC6EC7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675E-16DB-43E3-9175-3EAB745D8E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961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2AAA-E666-486F-A68A-0F0DD9AAC8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91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DFF8-E5A7-46C6-A4C5-68270F03E5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111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4E0D-DA0C-4F5F-8155-9635EBD778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60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316C-7E28-47EE-8820-F1F92408A6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274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B95C-0418-4586-B687-5B6294F945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084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439DA-BD3E-49D9-94DE-CEF9B3881B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04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064장 기뻐하며 경배하세(통13)</dc:title>
  <dc:creator>김창운</dc:creator>
  <cp:lastModifiedBy>seongdae</cp:lastModifiedBy>
  <cp:revision>17</cp:revision>
  <dcterms:created xsi:type="dcterms:W3CDTF">2012-08-30T03:18:24Z</dcterms:created>
  <dcterms:modified xsi:type="dcterms:W3CDTF">2020-05-01T07:08:44Z</dcterms:modified>
</cp:coreProperties>
</file>