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8141-9E01-46BA-8CE3-8FDADE9248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67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DCD4-81B8-4D4F-ACCA-3EDD130107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4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4559-0B79-42D8-9BA7-8E4253212F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1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095-2E5E-4F36-A511-4C7FC9A40C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2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65E-2907-4C94-A049-9878164DAF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5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46E4-39A7-4DC4-A88B-9816563114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4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520-03CC-4E1A-AA15-4DE78C86DA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9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DC1-558E-4120-90C4-8E8EF28079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D48-33C4-47B7-B564-2602EE8910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4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5AD-1F31-4AEA-859E-536DF6B2C5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67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C34B-89D7-444A-891B-B2D31267C6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14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9188-3436-4046-84D6-428827878B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9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066장 다 감사 드리세(통20)</dc:title>
  <dc:creator>김창운</dc:creator>
  <cp:lastModifiedBy>seongdae</cp:lastModifiedBy>
  <cp:revision>17</cp:revision>
  <dcterms:created xsi:type="dcterms:W3CDTF">2012-08-30T03:18:24Z</dcterms:created>
  <dcterms:modified xsi:type="dcterms:W3CDTF">2020-05-01T07:08:48Z</dcterms:modified>
</cp:coreProperties>
</file>