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2299-BEEC-4940-B7D5-52F445BB15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920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F35F-0793-4D95-AD0C-45C2E9C354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68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A8B12-853E-41D9-AFE3-764FA4D036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29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B4D5-4A4B-49C9-8FE0-DEF73AECB2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73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BBA4-261A-4359-824B-8C4AF1E8B8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50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2553-F595-4144-BB29-5DBB5735BA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90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A7C-25F5-45D3-88C8-C6EA2E6EF5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83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159D-997C-4EA8-9FB7-F00D9F916E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64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36C-6BBA-4224-84B3-F7286E1774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154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CDE1-DA2C-41D2-ADA7-9414609C89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444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580F-1A67-47D6-87BA-99E5E73ED1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37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7C1C-0D91-4B61-A60A-17BE2A609B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09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067장 영광의 왕께 다 경배하며(통31)</dc:title>
  <dc:creator>김창운</dc:creator>
  <cp:lastModifiedBy>seongdae</cp:lastModifiedBy>
  <cp:revision>17</cp:revision>
  <dcterms:created xsi:type="dcterms:W3CDTF">2012-08-30T03:18:24Z</dcterms:created>
  <dcterms:modified xsi:type="dcterms:W3CDTF">2020-05-01T07:08:50Z</dcterms:modified>
</cp:coreProperties>
</file>