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1C0F-CCF5-4D8B-923B-1B1FD92367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1DC0-FDA5-4144-8F79-2C23E62CD8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59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3E18-7253-4BE0-9C9C-9EBCD6AD89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65A-8379-4A15-8F6D-E9780C28DC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44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46AE-46AE-4B36-9920-23F4774400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38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05DF-FFFD-4DBE-A3A9-38AFE0969B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5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5D55-979C-4A90-9D63-E0F4FE1087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1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A67-F817-449D-9525-8F0AF00469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E75-B88B-495B-AA4B-B481E8ABEE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1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E278-AD8F-40A6-99EC-827D987588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8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0B9-4922-49AB-B387-9A2B5D58C0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0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C9E9-9399-4163-BAF8-E74B7CC61D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4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068장 오 하나님 우리의 창조주시니(통32)</dc:title>
  <dc:creator>김창운</dc:creator>
  <cp:lastModifiedBy>seongdae</cp:lastModifiedBy>
  <cp:revision>17</cp:revision>
  <dcterms:created xsi:type="dcterms:W3CDTF">2012-08-30T03:18:24Z</dcterms:created>
  <dcterms:modified xsi:type="dcterms:W3CDTF">2020-05-01T07:08:51Z</dcterms:modified>
</cp:coreProperties>
</file>