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4BC3-506D-43F1-9DAD-4C636C3994B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412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0EE4B-2117-46EC-8867-033105E919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328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618B-D8DE-4F3D-BCC4-0CC5976FE8E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335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68AA-5B17-4015-B781-B92AC6D6CF9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050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F0F0-427D-4A95-AD07-1F6AF4C6456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2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635D9-A665-4FE1-8B82-781D31B3AC4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351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F164-8ABD-4D57-A7E8-308271C419D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662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4907-12E3-49CF-BD96-05FE5447A67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452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716B-7155-4E34-A26B-64889A989E7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981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ACDD-77CF-4017-B6AF-2B6997B7533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585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B4E0-5598-4FCD-8FB9-7F9DA0127B7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146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918A3-E9EF-462C-91F2-A0CC5888343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785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071장 예부터 도움 되시고(통438)</dc:title>
  <dc:creator>김창운</dc:creator>
  <cp:lastModifiedBy>seongdae</cp:lastModifiedBy>
  <cp:revision>19</cp:revision>
  <dcterms:created xsi:type="dcterms:W3CDTF">2012-08-30T03:18:24Z</dcterms:created>
  <dcterms:modified xsi:type="dcterms:W3CDTF">2020-05-01T07:08:57Z</dcterms:modified>
</cp:coreProperties>
</file>