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0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8" autoAdjust="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574A-4D96-4157-A165-4BA10EFED6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8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044-D49C-42EE-9CFB-76C7050EA5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201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6EE2-1AEE-43F1-9D66-E19B574484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57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A326-BEF4-4124-919D-71F8AA8837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492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452B-0BB4-4623-870C-4CEA9D47FE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369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B003-1E2F-4889-AFA5-19B7C533C1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75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0B93-6D49-49C8-B25B-FAAC53353D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892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5EB1-A55E-4153-A31E-8E6E940D0C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49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F79A-9DE3-4E71-B7CD-CEDD5C6062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201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1D2D-E4C3-4C4F-B6E1-E3705157F6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703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017E-C3A9-4CE8-AA09-1D18357077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69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5B6C-D831-434C-9FA9-32625B966E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073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072장 만왕의왕앞에나오라</dc:title>
  <dc:creator>김창운</dc:creator>
  <cp:lastModifiedBy>seongdae</cp:lastModifiedBy>
  <cp:revision>19</cp:revision>
  <dcterms:created xsi:type="dcterms:W3CDTF">2012-08-30T03:18:24Z</dcterms:created>
  <dcterms:modified xsi:type="dcterms:W3CDTF">2020-05-01T07:08:59Z</dcterms:modified>
</cp:coreProperties>
</file>