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9132-B2F9-4703-A508-B57CE0FD3F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610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B4ED-CED5-41B9-807C-BC6F9A113D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730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E5F1-6286-46FF-9FA4-E669F60B1A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56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0E60-6F0D-443E-A63D-7A7FBE7F3F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88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273F-DFDD-4DD8-981F-D18A48CA69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4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E4F1-C212-4AB8-86AD-187AF40DFF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361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E7AE-A2D4-4BBB-A7C2-AADC7FF7EF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36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F8D4-F93B-4C21-8525-F52F469214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084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EB9D-3134-4CF4-82B5-91BF840892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92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30C1-C391-432C-9C48-13A261F9BA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290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3C21-31C0-4E39-910F-9FFAAFD028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08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EDC0F-8E92-4B86-8FC9-878BE3EA7C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0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073장 내눈을들어두루살피니(통73)</dc:title>
  <dc:creator>김창운</dc:creator>
  <cp:lastModifiedBy>seongdae</cp:lastModifiedBy>
  <cp:revision>19</cp:revision>
  <dcterms:created xsi:type="dcterms:W3CDTF">2012-08-30T03:18:24Z</dcterms:created>
  <dcterms:modified xsi:type="dcterms:W3CDTF">2020-05-01T07:09:00Z</dcterms:modified>
</cp:coreProperties>
</file>