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C3B2-197F-48D4-B32A-A7715393E7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88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FA0A-CCCA-4C77-8251-FF945EC7DA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742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90D3-3F24-4C1F-B4C7-A6D100340C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9BFE-5897-4B65-BDB5-2C28F284A5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81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FA3-09DD-4D59-98D2-244D5E021F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7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D5BB-502A-42DD-A68A-503D1183F2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89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D90-39BA-4DE3-AECD-BF20AB80F0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92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9853-3CFD-4BF5-95B1-0869BA8339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352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A909-21CC-44FD-A9B2-C8FD60890B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82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95E3-B247-4F25-BFBA-DFD1A306D1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1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7906-9C0D-41D7-9760-5FEA79B872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16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6180-0440-4E08-BF87-F0A6007971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42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074장 오 만세 반석이신(통74)</dc:title>
  <dc:creator>김창운</dc:creator>
  <cp:lastModifiedBy>seongdae</cp:lastModifiedBy>
  <cp:revision>19</cp:revision>
  <dcterms:created xsi:type="dcterms:W3CDTF">2012-08-30T03:18:24Z</dcterms:created>
  <dcterms:modified xsi:type="dcterms:W3CDTF">2020-05-01T07:09:02Z</dcterms:modified>
</cp:coreProperties>
</file>