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0650E-1713-4026-9DC5-9A075B1016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712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A293-9745-4F4C-82DA-1B2E4A62185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5952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A94F-1CB8-4D7A-B694-7C862317BC4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990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43B82-5197-42FB-A6CF-14AE78D8B24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3502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FF6C3-CD62-474F-8CDE-A21882F882A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4744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EE7FD-3A9F-40F0-893B-83ABEC59F4A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749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4DB8-3586-4565-81A6-34625E7B434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295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FF3B-ED2C-49E4-B088-9101B31F401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8286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715D-0673-4596-89D3-818FC97731A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9820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B0D7-C024-42C0-AA01-E8E1C37B67C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312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204EF-F300-4417-88C5-0ABD898FC17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0684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9206E-1982-4F08-9852-2B9F9DE2AE7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086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076장 창조의주아버지께</dc:title>
  <dc:creator>김창운</dc:creator>
  <cp:lastModifiedBy>seongdae</cp:lastModifiedBy>
  <cp:revision>19</cp:revision>
  <dcterms:created xsi:type="dcterms:W3CDTF">2012-08-30T03:18:24Z</dcterms:created>
  <dcterms:modified xsi:type="dcterms:W3CDTF">2020-05-01T07:09:05Z</dcterms:modified>
</cp:coreProperties>
</file>