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D6E-FA42-48A8-88E8-E2893F65B3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4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5895-D989-4288-ACB5-AD4137A41F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188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005F-08DC-4584-8906-4B4FC1B77C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43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0B14F-B815-468A-8862-CC4E7A5027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892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F967-FFD2-4014-B542-D0A3B0BF13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008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366-1277-4799-A64A-B467DA7B34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445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8C75-26C2-4CEA-A7B0-D5BD8E79A6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960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BC2F-5813-4398-958D-0813EE1C1F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40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5EE6-5DB1-45AA-898F-4E57E1206D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833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161C-2EEF-44B1-B08F-8C46911EED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59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162A-A54F-4671-A15F-6FCD8F3094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091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0560-6EC0-48CD-9FDB-7A2D1CB0E5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86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081장 주는 귀한 보배(통452)</dc:title>
  <dc:creator>김창운</dc:creator>
  <cp:lastModifiedBy>seongdae</cp:lastModifiedBy>
  <cp:revision>20</cp:revision>
  <dcterms:created xsi:type="dcterms:W3CDTF">2012-08-30T03:18:24Z</dcterms:created>
  <dcterms:modified xsi:type="dcterms:W3CDTF">2020-05-01T07:09:15Z</dcterms:modified>
</cp:coreProperties>
</file>