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6" r:id="rId4"/>
    <p:sldId id="265" r:id="rId5"/>
    <p:sldId id="264" r:id="rId6"/>
    <p:sldId id="274" r:id="rId7"/>
    <p:sldId id="268" r:id="rId8"/>
    <p:sldId id="267" r:id="rId9"/>
    <p:sldId id="275" r:id="rId10"/>
    <p:sldId id="271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0DB3-59BB-41FA-9613-71C0A05819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717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D0F7D-10F2-4AE8-B571-BDA41B2DAFF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77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FD15A-D862-44ED-9C0A-1B55FFAD037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907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7E26-249B-4B91-879C-54640A6E1E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132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90727-6FBA-44CE-8D07-B57DB11605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60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78A0-1566-4945-B9C6-3F3DF2ED737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494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051A3-ED45-4986-B66A-2655C76523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427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401D-FB0F-49BF-A2B6-C8C1D568A5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184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241C-466F-47EB-B76C-4ECE03FD32B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777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05AD-BB08-49EA-9480-A206B81F62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291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23AB-DEDA-4AE8-A2B6-AB05EB3BE2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08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70C6A-4DC0-47C4-8C32-61FD75A9A0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233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083장 나의 맘에 근심 구름(통83)</dc:title>
  <dc:creator>김창운</dc:creator>
  <cp:lastModifiedBy>seongdae</cp:lastModifiedBy>
  <cp:revision>19</cp:revision>
  <dcterms:created xsi:type="dcterms:W3CDTF">2012-08-30T03:18:24Z</dcterms:created>
  <dcterms:modified xsi:type="dcterms:W3CDTF">2020-05-01T07:09:19Z</dcterms:modified>
</cp:coreProperties>
</file>