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146D-E2BE-4F24-9B02-F5A49F0940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876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2A3-D6BD-43E7-9F3D-C1FEB26A5A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979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4F6B-EDD2-4D46-B0AC-393348D5D9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1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ED0C-932B-40A3-A44F-A365DD572D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240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78C-8C28-412A-820E-FCA54E9F1A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944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EC75-0C24-4E0E-B63E-40EF65E89B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5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7D6A-E296-4A1C-9951-C74248041A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89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B90D-7CD8-4C81-B1F7-08E82EBCEB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28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6B59-25C1-4A28-909A-AE2DAC26EB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434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3B3A-0AF6-4D06-8E88-841E204805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84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960E-6FDD-4F16-8AD8-FF68EF58E8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72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268A1-481E-4598-9570-9385A72CD9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44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085장 구주를 생각만 해도(통85)</dc:title>
  <dc:creator>김창운</dc:creator>
  <cp:lastModifiedBy>seongdae</cp:lastModifiedBy>
  <cp:revision>19</cp:revision>
  <dcterms:created xsi:type="dcterms:W3CDTF">2012-08-30T03:18:24Z</dcterms:created>
  <dcterms:modified xsi:type="dcterms:W3CDTF">2020-05-01T07:09:23Z</dcterms:modified>
</cp:coreProperties>
</file>