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C90E-DB12-44BA-B569-4BB882BEF1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62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097-DBC7-4847-846C-54187CDF3E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5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3B52-4ACB-4C4B-8ED9-FE8CBDABF8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0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ABF-53C3-4B3D-A123-E77B22EB5E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5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3365-EAF5-4079-9668-88549D2DC8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2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9956-0EA8-48CD-9D76-F81F603C61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4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3D89-A034-4373-977E-76D7EB5192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4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0EFB-83E9-43A3-B1E8-49D5AFDD7A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0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BB04-A6D7-4F2D-A669-AB2535C320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65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87F-31BB-44E2-930C-E9B4563713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868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BF4A-3F32-43F1-8B95-C65541D8E8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79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9737-96D1-4B4D-A920-E6D15BB0FF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971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087장 내 주님 입으신 그 옷은(통87)</dc:title>
  <dc:creator>김창운</dc:creator>
  <cp:lastModifiedBy>seongdae</cp:lastModifiedBy>
  <cp:revision>19</cp:revision>
  <dcterms:created xsi:type="dcterms:W3CDTF">2012-08-30T03:18:24Z</dcterms:created>
  <dcterms:modified xsi:type="dcterms:W3CDTF">2020-05-01T07:09:27Z</dcterms:modified>
</cp:coreProperties>
</file>