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71" r:id="rId5"/>
    <p:sldId id="265" r:id="rId6"/>
    <p:sldId id="266" r:id="rId7"/>
    <p:sldId id="267" r:id="rId8"/>
    <p:sldId id="273" r:id="rId9"/>
    <p:sldId id="268" r:id="rId10"/>
    <p:sldId id="269" r:id="rId11"/>
    <p:sldId id="270" r:id="rId12"/>
    <p:sldId id="272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AF5E-580B-405E-996C-C013F5C1EA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250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6C5A-0266-4FB9-BFAD-B34EBAC36B2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241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BFBC-E4DC-4A4A-AC96-68CF0405FC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569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589-D3A8-4780-BF54-7AFEA385720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43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119E-E8CF-4D6B-978B-7A0E4CD3688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865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619E-813D-4C85-B769-F32E175194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798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EF941-A805-4434-ABD7-4892B656845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67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AB38-634E-4AA6-A50C-5BFE88B548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679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2BDFD-EA0D-4401-BC2C-80AFB2ACB79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631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31C2-6ACA-4C83-BD36-01B51A67165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575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C68A-ACD3-4BC2-8C06-353FBB76A9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36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0F2E0-F0C4-427D-9F88-EB6E49D64D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32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088장 내 진정 사모하는(통88)</dc:title>
  <dc:creator>김창운</dc:creator>
  <cp:lastModifiedBy>seongdae</cp:lastModifiedBy>
  <cp:revision>19</cp:revision>
  <dcterms:created xsi:type="dcterms:W3CDTF">2012-08-30T03:18:24Z</dcterms:created>
  <dcterms:modified xsi:type="dcterms:W3CDTF">2020-05-01T07:09:29Z</dcterms:modified>
</cp:coreProperties>
</file>