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6647-F8B8-4914-A455-7389B097B6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555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D60-19F9-4FFF-9E7C-8EB127DABF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7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5ABD-103F-47DF-9FA0-895A976FCA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473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A0B-F7AE-4D52-A6F1-DC9669CC14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75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60D6-84A1-4D41-9A0F-F9CA41F88C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11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E3A6-B2F0-4850-B53E-C2C3795E46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78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EBC0-9DA9-48CC-8DCB-52ABE141B8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174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DE48-6FF9-40AF-B94B-13B2F96D04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366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D552-CD3D-427F-B032-494CFF7897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334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A96-D470-4CAC-8D15-01952D91C0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842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752C-1585-4E45-907A-F76E329834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238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4388-40DB-43F6-B1E0-97F368FAE3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182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089장 샤론의 꽃 예수(통89)</dc:title>
  <dc:creator>김창운</dc:creator>
  <cp:lastModifiedBy>seongdae</cp:lastModifiedBy>
  <cp:revision>19</cp:revision>
  <dcterms:created xsi:type="dcterms:W3CDTF">2012-08-30T03:18:24Z</dcterms:created>
  <dcterms:modified xsi:type="dcterms:W3CDTF">2020-05-01T07:09:31Z</dcterms:modified>
</cp:coreProperties>
</file>