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83F0-28CE-4102-9812-3F7AB167A6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13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2AEB-28BC-424C-BC70-D8133C467A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814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A5D8-9E03-40CD-8F0D-49A9D968A5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30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6061-F0AE-4FB7-A203-A8EB365B80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061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497C-E70F-4261-AE83-5D50D5A745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87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55B-C4BA-459F-B186-D79E7871CC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903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B0E5-E7BD-4C1C-A962-83B24F3DD2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5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5A51-1BC4-4D08-8362-9FC1D43C79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737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88-15A5-4A94-9CC8-CCB770FCEB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029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B623-8110-4CCB-95F0-3F8378394F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664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2BBF-93E6-41D8-9080-D03567E1DD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479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9BA07-5F9A-417D-B217-0D780C2EB01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335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091장 슬픈 마음 있는 사람(통91)</dc:title>
  <dc:creator>김창운</dc:creator>
  <cp:lastModifiedBy>seongdae</cp:lastModifiedBy>
  <cp:revision>19</cp:revision>
  <dcterms:created xsi:type="dcterms:W3CDTF">2012-08-30T03:18:24Z</dcterms:created>
  <dcterms:modified xsi:type="dcterms:W3CDTF">2020-05-01T07:09:35Z</dcterms:modified>
</cp:coreProperties>
</file>