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4151-1D73-40D2-B52F-50B2ECB886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59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17E-96ED-48A7-B520-E16D4C32C2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57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8812-5B12-4EFB-A509-BD74547F4D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52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88BD-0716-4C6D-8494-224B712426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221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5D03-1CD0-4C7A-BE19-C1A10FE92A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29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752B-FDF5-40F1-9BE0-DEA3DF84DB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29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623B-D91E-462E-B1E3-3976B3881A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69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1EE9-DCE3-4762-94CA-380497CE1F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59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038-260B-4664-8CF6-1FA3AA1EAC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42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5876-5B86-4D9F-93C4-B8E233242A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9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1C50-EAFF-4A33-9E71-04D464ECD4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7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B2EB-A7AB-498D-B9E0-7850C4384A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273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092장 위에 계신 나의 친구(통97)</dc:title>
  <dc:creator>김창운</dc:creator>
  <cp:lastModifiedBy>seongdae</cp:lastModifiedBy>
  <cp:revision>20</cp:revision>
  <dcterms:created xsi:type="dcterms:W3CDTF">2012-08-30T03:18:24Z</dcterms:created>
  <dcterms:modified xsi:type="dcterms:W3CDTF">2020-05-01T07:09:36Z</dcterms:modified>
</cp:coreProperties>
</file>