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FFF5-FD05-45F1-BFBB-2D56187E03D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6413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FC66D-112A-46B7-8BA3-C5698E4F6AF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0262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5546F-F95B-4DAE-BD95-D2FADC9F205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71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34DC-9051-41C0-A7EF-AA9F67318E6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43628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E9DC-E95E-49CB-913A-A0998C68334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29123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1068-279F-4E0C-A4DC-EFA8A0D205F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2079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0F61-DC05-48EA-9BE2-CC7C71EE5A5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73362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A5485-3C0F-40CB-B49D-4BF9B3B0410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077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BE4DD-2F26-45F6-BECC-7DE233D7DEE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81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7BF6-329C-4B95-885D-47D8A2CB800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6753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8F754-0DC3-4046-AC16-705116B0838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01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ECE36-AEB1-4869-9610-8F63ED5DCC9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527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094장 주 예수보다 더 귀한 것은 없네(통102)</dc:title>
  <dc:creator>김창운</dc:creator>
  <cp:lastModifiedBy>seongdae</cp:lastModifiedBy>
  <cp:revision>20</cp:revision>
  <dcterms:created xsi:type="dcterms:W3CDTF">2012-08-30T03:18:24Z</dcterms:created>
  <dcterms:modified xsi:type="dcterms:W3CDTF">2020-05-01T07:09:40Z</dcterms:modified>
</cp:coreProperties>
</file>