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1B6-843B-491C-9FA2-AE182B655D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11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6405-DFF7-4ACD-AD18-7740EC6A04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DBBE-5984-48F7-9E9B-A4E7EDBF77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8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3FB-ABB9-49E6-8FAA-5B3E219341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9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88B3-3AA6-4D15-B780-0F904F08E8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4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C3C2-40F6-43E3-929C-B7EA6B5BBF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7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A004-C9A9-4568-BFFF-3112D8ADE6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4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AE66-8BAD-402E-B37D-05F60B6BA7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6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F978-19AC-4961-8F15-DE6289EB00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72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8C2B-EAD9-451A-B7B5-F2E773971A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9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843D-2750-4C1E-A12E-092E99680F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70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E402-CE10-4532-9E68-5D81592597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23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100장 미리암과여인들이</dc:title>
  <dc:creator>김창운</dc:creator>
  <cp:lastModifiedBy>seongdae</cp:lastModifiedBy>
  <cp:revision>20</cp:revision>
  <dcterms:created xsi:type="dcterms:W3CDTF">2012-08-30T03:18:24Z</dcterms:created>
  <dcterms:modified xsi:type="dcterms:W3CDTF">2020-05-01T07:09:52Z</dcterms:modified>
</cp:coreProperties>
</file>