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7AC1-0BD3-42E2-98F8-449A9A9BBF3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526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9AC9E-9583-40F6-9AFC-BB75B554E86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0055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B222-3D9D-436A-B096-66AF564B7D8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201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41A5-2EB1-4230-AE46-791CED6DAF1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733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D319-2735-43BA-B37D-0D474F3545B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9583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EAC1-CE8A-47B6-92E2-E85CBF8989E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307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9406-E8FD-4C22-AB9B-3DE3E13B8AE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920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B97D6-4DF9-43A1-97EE-1069E2E3D65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371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4A8C-E6AE-454C-8673-C6E4ACFA79A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546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CB564-7656-4571-8566-A9A80E499DC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0526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F418-FC87-41A0-B45F-6CC816E3D6D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704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FC4DA-EC86-4143-9EBE-19405FF44B7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5676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104장 곧 오소서 임마누엘(통104)</dc:title>
  <dc:creator>김창운</dc:creator>
  <cp:lastModifiedBy>seongdae</cp:lastModifiedBy>
  <cp:revision>20</cp:revision>
  <dcterms:created xsi:type="dcterms:W3CDTF">2012-08-30T03:18:24Z</dcterms:created>
  <dcterms:modified xsi:type="dcterms:W3CDTF">2020-05-01T07:09:59Z</dcterms:modified>
</cp:coreProperties>
</file>