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FC1F-F42E-4528-A917-843530D5F34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699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6C5-8C03-4CE8-BB59-BF038B95EFE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974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654F-D3AD-478A-8C05-72920603C54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301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5EC2-1088-47FB-846F-09A8E10ACB4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134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71AB-54B6-4CB3-AE38-B5D08583DD7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426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3788-FD98-43E3-9429-5E7934B020F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6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CE12-B502-4ED6-81EE-D66008697B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942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0809-97A8-47D3-8B49-AFD6552249D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66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522B-6122-4B0E-B426-021B835793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690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BFEC-181B-4B27-9D45-8463B9ED7BE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98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3596-53C3-4FE8-9E1E-DDD8D22CA0B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334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E3D30-C80B-4FD7-AD0A-42A99984ABF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750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106장 아기예수나셨네</dc:title>
  <dc:creator>김창운</dc:creator>
  <cp:lastModifiedBy>seongdae</cp:lastModifiedBy>
  <cp:revision>20</cp:revision>
  <dcterms:created xsi:type="dcterms:W3CDTF">2012-08-30T03:18:24Z</dcterms:created>
  <dcterms:modified xsi:type="dcterms:W3CDTF">2020-05-01T07:10:02Z</dcterms:modified>
</cp:coreProperties>
</file>