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31AC-CB62-4CAE-99F7-D3B91C4E2A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2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9803-6D4F-4318-971A-6DD6C0F27D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76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3D8D-70C5-41E4-8337-E4A184373B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7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DB16-F04D-4FFB-A753-6B5E9E3E64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13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DFC8-7CC8-4856-A825-6A16C6F878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1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DFF0-E20C-4B36-A107-67972E6ED1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44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4D0C-2998-4BF2-8423-7589765BA5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9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1F33-6893-4401-9EFC-EB6643551D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1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94D2-3676-4560-9162-9198E6C2B4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57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68A8-F51A-44D3-8D65-3D857160CE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3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655-9249-4E4F-A3E7-914B8BB597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51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5E9E-80C4-4F3D-98FA-3AC730F228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1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110장 고요하고거룩한밤</dc:title>
  <dc:creator>김창운</dc:creator>
  <cp:lastModifiedBy>seongdae</cp:lastModifiedBy>
  <cp:revision>20</cp:revision>
  <dcterms:created xsi:type="dcterms:W3CDTF">2012-08-30T03:18:24Z</dcterms:created>
  <dcterms:modified xsi:type="dcterms:W3CDTF">2020-05-01T07:10:08Z</dcterms:modified>
</cp:coreProperties>
</file>