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750-651F-429B-86A2-4F34259045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8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06DD-B599-4654-B59A-E1860DA769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BE46-9694-439D-9339-F9F60FC230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5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C0B0-9213-4909-B2B1-C57D58A78A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97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4343-5FBA-44FE-AA62-A986719757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8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B893-FA6D-437E-8DBF-E2922CADF5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D633-7AB5-4CBD-ABF2-29B0520C65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9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739E-43EA-4444-9F57-2088660F27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69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D8F2-1D45-422C-8491-3C1A3F1861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0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6D31-0CFD-4B7C-8488-2B801E8D01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1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EF9C-0AF5-4201-94E0-94EC4BD6DB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9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0F13-A886-4150-9A05-F17632F4F4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4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112장 그 맑고 환한 밤중에(통112)</dc:title>
  <dc:creator>김창운</dc:creator>
  <cp:lastModifiedBy>seongdae</cp:lastModifiedBy>
  <cp:revision>20</cp:revision>
  <dcterms:created xsi:type="dcterms:W3CDTF">2012-08-30T03:18:24Z</dcterms:created>
  <dcterms:modified xsi:type="dcterms:W3CDTF">2020-05-01T07:10:12Z</dcterms:modified>
</cp:coreProperties>
</file>